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AC168-F50E-4E5E-9DF3-A10403CF39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5AD44C-72EC-4FF5-AFF5-50C12D96EC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7B9F5-A80B-42EE-BE7C-CDC9F8C49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41106-1DC3-483F-854B-AB86DF828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50680-65C7-454D-B6EA-199E6828E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6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98FBF-C363-46D5-8C23-33DA492F9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88537-8F4A-40A7-8E5E-C8C3B7B51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01860-D083-4B2F-84D2-52E813A48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67C7B-DD8B-45CD-87B0-DD135598F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0C969-CB4C-4AD8-AF81-7065D3B4A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819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537A4-04C2-4027-AF80-5D7D0C139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91BC47-75B0-4734-941A-0EAFF3465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C82A9-2B90-4346-B9D6-29A7308BD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467BF-1DDD-49A5-9DB2-051F504BE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93E3AF-FEBA-4E6F-861F-248465A97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32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9C75B-313C-4C9D-955A-E05FC7E88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F7D6D-EC39-44FB-BDBE-1DD198CF4C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EC824-74BF-42F4-BBEF-278CF21575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099C6-7746-408B-9EDC-E104D5A11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CAA817-D166-4EA5-9879-F0B4F9F7E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83E0F1-A811-489C-B4A8-9FE1FD3CF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2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967C1-DF7F-4FCE-93CE-DDF5357CC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341808-DD21-493F-A060-FE8111809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A34D20-66AA-48AC-8911-E69E0E3C6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E3E219-F17F-4DAF-BDB9-F8DB48BF31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F8D696-6DDA-4991-A105-346AC5B01B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E50333-77B9-4FB0-8C32-3BEFB319F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78F408-9DB2-469A-9257-F94A573CC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8511F4-6F9D-43E7-A88B-65D10A9BF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185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3CC9F-92BF-41AA-9DCE-58C1699CC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751576-3E58-429D-ADE6-83F6FCCF0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39BE54-7691-4A91-8C0F-B52E0B264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91511C-8B73-4FF5-9CFF-4AE9C2EAD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42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EEB02B-9550-45B0-B67A-3CDF035B8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1A23CE-F39E-4F71-A4F5-C35DFE957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2DD2AC-6836-47EE-8716-289D1AEB4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234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41564-A175-480D-95F3-3567C9612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6473-1508-4844-A78D-A8C0E1BD2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024A4C-58F3-4CE7-B9E2-DFD4AFA75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F677B7-DEBF-4FA9-8580-56281D1AE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01CD34-F990-4560-853A-6D83AF653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AE8964-B233-4F80-897D-5DC55F1EC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962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E1808-0287-4427-92FA-F0764C4F3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793080-1B4F-4F77-9FB2-5BDF244C88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503889-F35A-43B0-BCC2-3AA9871F6E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AF2A17-AF9A-4A72-AA69-FF5915FBF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E3ADE0-9D33-45F0-AEC3-CF4447C3F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87F3E9-8768-4286-9A88-67E89712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349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5612E-F769-4E30-A5FC-BB649D0CD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63E088-1782-4EDD-93B6-EF75283DED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A2102-CD74-4DE5-807D-23087F6C9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D2B85-5E06-4401-85F5-3B666BF2F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D7C3BC-A8F2-46B7-9A2E-7E1212058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26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D95996-E579-4404-B335-A550B56A53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ADFB4-2F6C-4A89-85E5-639A69912C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EC5C5-6D83-40CE-BDD0-27F9FC71B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DA983-CF0A-487C-84C1-68D58647D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48B70-76FE-4CFD-8836-852969C80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158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38E569-CA94-42FA-A6B4-7EB346BF6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09424E-8A91-46C4-A1C7-F07F872BA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D4001-4EE3-473D-BA52-A3E9E3A2B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8B836-6A4D-47CA-B200-9B546F799EAC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4F04A-FD87-4BE1-B759-9104CBE205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6E442-69C7-46FD-BEBC-D4B9AD6074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A751C-607B-46B6-A567-6950D51305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112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AFC110-9E3C-464A-ACDE-FF39B958B581}"/>
              </a:ext>
            </a:extLst>
          </p:cNvPr>
          <p:cNvSpPr/>
          <p:nvPr/>
        </p:nvSpPr>
        <p:spPr>
          <a:xfrm>
            <a:off x="1988457" y="2133600"/>
            <a:ext cx="78957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Signs of Spring</a:t>
            </a:r>
          </a:p>
          <a:p>
            <a:pPr algn="ctr"/>
            <a:r>
              <a:rPr lang="en-US" sz="8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Homework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308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E3DBD1-C8B9-4662-85B6-1A9022545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6" y="205014"/>
            <a:ext cx="4835978" cy="644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9E3B173-ADB4-4B18-8F74-8CBEE3F66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163" y="361042"/>
            <a:ext cx="4718957" cy="629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72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D88C47D8-8E1E-4A87-AB4B-6968574CD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91" y="377371"/>
            <a:ext cx="4577443" cy="610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1B598BA0-45D7-4E4C-A6CE-F45CB666C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77371"/>
            <a:ext cx="4729843" cy="630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550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C12258F-4780-4BCD-AB16-D32441B95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435428"/>
            <a:ext cx="4490357" cy="598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80089DB1-38D8-4B9B-A90C-2BF1AC556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165" y="435428"/>
            <a:ext cx="46863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578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58FFF080-7747-4815-912C-9FD5A25537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914" y="506186"/>
            <a:ext cx="7794171" cy="584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366BB8D-0475-4861-B306-DA8FF9B2732C}"/>
              </a:ext>
            </a:extLst>
          </p:cNvPr>
          <p:cNvSpPr txBox="1"/>
          <p:nvPr/>
        </p:nvSpPr>
        <p:spPr>
          <a:xfrm>
            <a:off x="10348686" y="5762171"/>
            <a:ext cx="703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Misty</a:t>
            </a:r>
          </a:p>
        </p:txBody>
      </p:sp>
    </p:spTree>
    <p:extLst>
      <p:ext uri="{BB962C8B-B14F-4D97-AF65-F5344CB8AC3E}">
        <p14:creationId xmlns:p14="http://schemas.microsoft.com/office/powerpoint/2010/main" val="1759385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4D2C4433-E405-48DE-88BE-E8CC5F3DE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674" y="493485"/>
            <a:ext cx="7828039" cy="587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185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988C0B48-E131-4311-8644-5C056DE45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92" y="500743"/>
            <a:ext cx="4392386" cy="5856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6FF7F621-9236-49CB-B401-3096EAC5E0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5" b="36307"/>
          <a:stretch/>
        </p:blipFill>
        <p:spPr bwMode="auto">
          <a:xfrm>
            <a:off x="8360228" y="2665746"/>
            <a:ext cx="3384550" cy="373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93B1DAE3-FBAF-4476-97FA-F0391F3CDC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5" t="27283" r="18931" b="26598"/>
          <a:stretch/>
        </p:blipFill>
        <p:spPr bwMode="auto">
          <a:xfrm>
            <a:off x="5251452" y="462081"/>
            <a:ext cx="3802743" cy="34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332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148765E0-9F19-4815-B2F9-B9F8C9CAC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87" y="304800"/>
            <a:ext cx="7344228" cy="550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0E3A1B30-C3F2-4590-BF78-96BB76F79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822" y="304800"/>
            <a:ext cx="4762499" cy="634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555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34664DEF-5215-4442-84D6-188BA17BF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8" y="246743"/>
            <a:ext cx="4773386" cy="636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3BD831F1-51C9-4A2A-B311-F316E72B5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6743"/>
            <a:ext cx="4773386" cy="636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946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9D2EFACE-4DE3-4801-A789-EB153C2DC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22" y="420914"/>
            <a:ext cx="4512128" cy="601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E3C1D472-B917-490F-AA9D-00C902EF5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48343"/>
            <a:ext cx="4620985" cy="616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28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4A52161E-7FE8-4F11-A648-6E1F56A83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07" y="297543"/>
            <a:ext cx="4697186" cy="626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C9D250C9-CEF3-4158-9341-2BA3AE239C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85"/>
          <a:stretch/>
        </p:blipFill>
        <p:spPr bwMode="auto">
          <a:xfrm>
            <a:off x="6243863" y="297543"/>
            <a:ext cx="5193394" cy="599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265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BA968D49-D4AE-4C81-AC6A-DD28E67C13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4" b="9207"/>
          <a:stretch/>
        </p:blipFill>
        <p:spPr bwMode="auto">
          <a:xfrm>
            <a:off x="854075" y="464457"/>
            <a:ext cx="4342039" cy="598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DE84BA75-2CE2-43E3-94B9-A3C4E3C9C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134" y="464456"/>
            <a:ext cx="4485730" cy="598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985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8E6B0273-5924-428A-B182-11E00E319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21" y="290285"/>
            <a:ext cx="4708072" cy="627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>
            <a:extLst>
              <a:ext uri="{FF2B5EF4-FFF2-40B4-BE49-F238E27FC236}">
                <a16:creationId xmlns:a16="http://schemas.microsoft.com/office/drawing/2014/main" id="{6A82AB0F-6FD7-45EF-A1A7-FE0BBA0682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1" b="8995"/>
          <a:stretch/>
        </p:blipFill>
        <p:spPr bwMode="auto">
          <a:xfrm>
            <a:off x="6691086" y="571500"/>
            <a:ext cx="4354967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002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9A852D87-8E05-4C29-BA4C-4CB056C71C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3" r="13424" b="16190"/>
          <a:stretch/>
        </p:blipFill>
        <p:spPr bwMode="auto">
          <a:xfrm>
            <a:off x="2641600" y="286632"/>
            <a:ext cx="6183086" cy="618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929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0753E3EC-026E-4967-930B-849B8007F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14" y="478970"/>
            <a:ext cx="5558972" cy="571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1768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62CFBAD2-919D-40DB-9F01-CF6A9C064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99" y="348343"/>
            <a:ext cx="4611001" cy="616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>
            <a:extLst>
              <a:ext uri="{FF2B5EF4-FFF2-40B4-BE49-F238E27FC236}">
                <a16:creationId xmlns:a16="http://schemas.microsoft.com/office/drawing/2014/main" id="{CD0B13F5-22DE-4589-ACA1-5E68B18AFF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21"/>
          <a:stretch/>
        </p:blipFill>
        <p:spPr bwMode="auto">
          <a:xfrm>
            <a:off x="6148075" y="348342"/>
            <a:ext cx="5346326" cy="616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B87619-D17D-4504-9204-4BA818629C86}"/>
              </a:ext>
            </a:extLst>
          </p:cNvPr>
          <p:cNvSpPr txBox="1"/>
          <p:nvPr/>
        </p:nvSpPr>
        <p:spPr>
          <a:xfrm>
            <a:off x="5393149" y="1001486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Jude </a:t>
            </a:r>
          </a:p>
        </p:txBody>
      </p:sp>
    </p:spTree>
    <p:extLst>
      <p:ext uri="{BB962C8B-B14F-4D97-AF65-F5344CB8AC3E}">
        <p14:creationId xmlns:p14="http://schemas.microsoft.com/office/powerpoint/2010/main" val="376314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preview">
            <a:extLst>
              <a:ext uri="{FF2B5EF4-FFF2-40B4-BE49-F238E27FC236}">
                <a16:creationId xmlns:a16="http://schemas.microsoft.com/office/drawing/2014/main" id="{A671C59C-9931-4343-8E96-4F5F97E91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84" y="370114"/>
            <a:ext cx="8157029" cy="611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2628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preview">
            <a:extLst>
              <a:ext uri="{FF2B5EF4-FFF2-40B4-BE49-F238E27FC236}">
                <a16:creationId xmlns:a16="http://schemas.microsoft.com/office/drawing/2014/main" id="{CD8F4033-0ED4-485A-B66B-EFCA3D337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34" y="413657"/>
            <a:ext cx="4523015" cy="603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Image preview">
            <a:extLst>
              <a:ext uri="{FF2B5EF4-FFF2-40B4-BE49-F238E27FC236}">
                <a16:creationId xmlns:a16="http://schemas.microsoft.com/office/drawing/2014/main" id="{B9682272-0C88-4A5B-B9AB-7409A40BB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965" y="413657"/>
            <a:ext cx="4664528" cy="621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796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nline image">
            <a:extLst>
              <a:ext uri="{FF2B5EF4-FFF2-40B4-BE49-F238E27FC236}">
                <a16:creationId xmlns:a16="http://schemas.microsoft.com/office/drawing/2014/main" id="{0D8799D7-9AE7-45DA-B39F-1D1BFA92F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8" y="449943"/>
            <a:ext cx="4468586" cy="595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Inline image">
            <a:extLst>
              <a:ext uri="{FF2B5EF4-FFF2-40B4-BE49-F238E27FC236}">
                <a16:creationId xmlns:a16="http://schemas.microsoft.com/office/drawing/2014/main" id="{0EA51035-DCE4-4CFC-9DC7-D9949C294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457" y="406400"/>
            <a:ext cx="4468586" cy="595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77E238-1D97-4DC8-9B7B-879C3CC6512C}"/>
              </a:ext>
            </a:extLst>
          </p:cNvPr>
          <p:cNvSpPr txBox="1"/>
          <p:nvPr/>
        </p:nvSpPr>
        <p:spPr>
          <a:xfrm>
            <a:off x="5167086" y="1016000"/>
            <a:ext cx="962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Amarilia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4310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nline image">
            <a:extLst>
              <a:ext uri="{FF2B5EF4-FFF2-40B4-BE49-F238E27FC236}">
                <a16:creationId xmlns:a16="http://schemas.microsoft.com/office/drawing/2014/main" id="{57E94556-FE07-40CA-8114-A6367DE01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364" y="341085"/>
            <a:ext cx="4631872" cy="617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Inline image">
            <a:extLst>
              <a:ext uri="{FF2B5EF4-FFF2-40B4-BE49-F238E27FC236}">
                <a16:creationId xmlns:a16="http://schemas.microsoft.com/office/drawing/2014/main" id="{C5C68073-1E92-47F9-953F-6455A7D7C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195" y="486228"/>
            <a:ext cx="4414157" cy="5885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338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 preview">
            <a:extLst>
              <a:ext uri="{FF2B5EF4-FFF2-40B4-BE49-F238E27FC236}">
                <a16:creationId xmlns:a16="http://schemas.microsoft.com/office/drawing/2014/main" id="{BE13B879-CB35-4E7B-B88C-20239FA15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69" y="362857"/>
            <a:ext cx="6230837" cy="591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Image preview">
            <a:extLst>
              <a:ext uri="{FF2B5EF4-FFF2-40B4-BE49-F238E27FC236}">
                <a16:creationId xmlns:a16="http://schemas.microsoft.com/office/drawing/2014/main" id="{CFE6375B-7A47-41B7-9F29-79DA01545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493" y="417286"/>
            <a:ext cx="4517571" cy="602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563683-7915-4C0F-A2BA-268A6653FB27}"/>
              </a:ext>
            </a:extLst>
          </p:cNvPr>
          <p:cNvSpPr txBox="1"/>
          <p:nvPr/>
        </p:nvSpPr>
        <p:spPr>
          <a:xfrm>
            <a:off x="3120571" y="5486400"/>
            <a:ext cx="1043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Wyatt CC</a:t>
            </a:r>
          </a:p>
        </p:txBody>
      </p:sp>
    </p:spTree>
    <p:extLst>
      <p:ext uri="{BB962C8B-B14F-4D97-AF65-F5344CB8AC3E}">
        <p14:creationId xmlns:p14="http://schemas.microsoft.com/office/powerpoint/2010/main" val="656613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9</Words>
  <Application>Microsoft Office PowerPoint</Application>
  <PresentationFormat>Widescreen</PresentationFormat>
  <Paragraphs>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Hariette Bradley</dc:creator>
  <cp:lastModifiedBy>Hariette Bradley</cp:lastModifiedBy>
  <cp:revision>2</cp:revision>
  <cp:lastPrinted>2022-04-19T12:26:52Z</cp:lastPrinted>
  <dcterms:created xsi:type="dcterms:W3CDTF">2022-04-19T12:10:09Z</dcterms:created>
  <dcterms:modified xsi:type="dcterms:W3CDTF">2022-04-19T12:29:04Z</dcterms:modified>
</cp:coreProperties>
</file>