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3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70" r:id="rId11"/>
    <p:sldId id="265" r:id="rId12"/>
    <p:sldId id="266" r:id="rId13"/>
    <p:sldId id="267" r:id="rId14"/>
    <p:sldId id="268" r:id="rId15"/>
    <p:sldId id="269" r:id="rId16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63" d="100"/>
          <a:sy n="63" d="100"/>
        </p:scale>
        <p:origin x="102" y="13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8DE6C8-AB1D-4204-BC9C-3366B0BF043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78426" y="889820"/>
            <a:ext cx="9989574" cy="3598606"/>
          </a:xfrm>
        </p:spPr>
        <p:txBody>
          <a:bodyPr anchor="t">
            <a:normAutofit/>
          </a:bodyPr>
          <a:lstStyle>
            <a:lvl1pPr algn="l">
              <a:defRPr sz="54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A7B9009-EE50-4EE5-B6EB-CD6EC83D3FA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78426" y="4488426"/>
            <a:ext cx="6991776" cy="1302774"/>
          </a:xfrm>
        </p:spPr>
        <p:txBody>
          <a:bodyPr anchor="b">
            <a:normAutofit/>
          </a:bodyPr>
          <a:lstStyle>
            <a:lvl1pPr marL="0" indent="0" algn="l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9C8667E-058A-436F-B8EA-5B3A99D43D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3E8B1C-86EF-43CF-8304-249481088644}" type="datetimeFigureOut">
              <a:rPr lang="en-US" smtClean="0"/>
              <a:t>3/25/2022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2680305-1AD7-482D-BFFD-6CDB83AB39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E5762A1-52E9-402D-B65E-DF193E44CE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DB2ADC-AF19-4574-8C10-79B5B04FCA2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427786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987CA6-BFD9-4CB1-8892-F6B062E824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0CDA8C3-9C0C-4E52-9A62-E4DB159E6B0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CC3EC35-E02F-41FF-9232-F90692A902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3E8B1C-86EF-43CF-8304-249481088644}" type="datetimeFigureOut">
              <a:rPr lang="en-US" smtClean="0"/>
              <a:t>3/25/2022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9D13D38-5DF1-443B-8A12-71E834FDC6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25E644A-4A37-4757-9809-5B035E2874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DB2ADC-AF19-4574-8C10-79B5B04FCA2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302712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0E6578B-CD85-4BF1-A729-E8E8079B59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5383" y="1709738"/>
            <a:ext cx="10632067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58448C1-C13F-4826-8347-EEB00A6643D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15383" y="4589463"/>
            <a:ext cx="10632067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806546A-957F-4C4D-9744-1177AD258E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3E8B1C-86EF-43CF-8304-249481088644}" type="datetimeFigureOut">
              <a:rPr lang="en-US" smtClean="0"/>
              <a:t>3/25/2022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DB149C-CC63-4E3A-A83D-EF637EB519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DB94775-7982-41EC-B584-D51224D38F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DB2ADC-AF19-4574-8C10-79B5B04FCA2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99693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CE4BD8-507D-48E4-A624-F16A741C36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0635" y="922096"/>
            <a:ext cx="10691265" cy="1127930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0A07E4-3A39-457C-A059-7DFB6039D94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715383" y="2128684"/>
            <a:ext cx="5304417" cy="3844414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B141E17-47CE-4A78-B0FA-0E9786DA67C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2128684"/>
            <a:ext cx="5219700" cy="3844414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F02C13-D3ED-4044-9716-F29D79A184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3E8B1C-86EF-43CF-8304-249481088644}" type="datetimeFigureOut">
              <a:rPr lang="en-US" smtClean="0"/>
              <a:t>3/25/2022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AF334AD-FB29-4355-B5CF-85E61B4F34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A5AA154-790C-4774-9C21-8C543E733F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DB2ADC-AF19-4574-8C10-79B5B04FCA2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348751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07DD35-7673-4F88-86B0-634883B5E3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5887" y="929148"/>
            <a:ext cx="10640005" cy="761540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EC820D7-3E0B-47C6-A583-C4C839C5AF0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15384" y="1681163"/>
            <a:ext cx="5282192" cy="657225"/>
          </a:xfrm>
        </p:spPr>
        <p:txBody>
          <a:bodyPr anchor="b">
            <a:normAutofit/>
          </a:bodyPr>
          <a:lstStyle>
            <a:lvl1pPr marL="0" indent="0">
              <a:buNone/>
              <a:defRPr sz="1600" b="1"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A839A7B-97D5-400F-B802-A0FF28FE9F1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715384" y="2505075"/>
            <a:ext cx="5282192" cy="3423777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2E0ECA2-DBF1-4681-9DFA-93AFD1B371D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657225"/>
          </a:xfrm>
        </p:spPr>
        <p:txBody>
          <a:bodyPr anchor="b">
            <a:normAutofit/>
          </a:bodyPr>
          <a:lstStyle>
            <a:lvl1pPr marL="0" indent="0">
              <a:buNone/>
              <a:defRPr sz="1600" b="1"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90EBBBB-517F-4ED7-9E51-CF0F7590B4D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42377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511B5C7-1E37-478F-B4B0-C7202FFE41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3E8B1C-86EF-43CF-8304-249481088644}" type="datetimeFigureOut">
              <a:rPr lang="en-US" smtClean="0"/>
              <a:t>3/25/2022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153F7EF-507C-4CB3-86C5-8B34FFFC1D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8E3DEA6-E4EB-4C2A-8B4F-55EC965B62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DB2ADC-AF19-4574-8C10-79B5B04FCA2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9167148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032964-A933-4B98-A141-A4B316DAFA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D684C9D-23DA-42B0-9DD3-7592F72E8D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3E8B1C-86EF-43CF-8304-249481088644}" type="datetimeFigureOut">
              <a:rPr lang="en-US" smtClean="0"/>
              <a:t>3/25/2022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8BF8F05-876F-49D8-AE30-5BB2A91ECD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53D20DA-9260-4577-BB51-789570A243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DB2ADC-AF19-4574-8C10-79B5B04FCA2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612012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D2C1F24-E0A1-45A7-8EF5-92CD979934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3E8B1C-86EF-43CF-8304-249481088644}" type="datetimeFigureOut">
              <a:rPr lang="en-US" smtClean="0"/>
              <a:t>3/25/2022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E021C19-210E-46B0-9036-5D8AECC926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A880FEF-487E-44DF-8615-DF22104196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DB2ADC-AF19-4574-8C10-79B5B04FCA2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826797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1A568EE-74C8-43A6-90BC-2DDD965CF6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8426" y="781665"/>
            <a:ext cx="4093599" cy="1223452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71C35AC-CAE3-48CF-A3E4-A075C9FDD71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D9D03EA-5FAD-4609-A2B8-624E426847E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88258" y="2315497"/>
            <a:ext cx="4093599" cy="3553491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B58D2EA-2191-4216-B64D-067BDFE123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3E8B1C-86EF-43CF-8304-249481088644}" type="datetimeFigureOut">
              <a:rPr lang="en-US" smtClean="0"/>
              <a:t>3/25/2022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8042128-DAB4-481C-BEE6-3523E8E88B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E50E382-C500-4A4C-A7C6-43860383AB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DB2ADC-AF19-4574-8C10-79B5B04FCA2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045334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9FE98B-EACF-4251-A8AF-0D9EDD17C6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3342" y="1066800"/>
            <a:ext cx="4103431" cy="1317523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905F473-761A-4002-AF70-9FF878D0139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1066800"/>
            <a:ext cx="6172200" cy="479425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A0C2E6A-F834-4540-BB00-E13CB45DC36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83342" y="2552700"/>
            <a:ext cx="4103431" cy="33162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0C38EAB-AD63-415C-B263-BA1D8FBE3C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3E8B1C-86EF-43CF-8304-249481088644}" type="datetimeFigureOut">
              <a:rPr lang="en-US" smtClean="0"/>
              <a:t>3/25/2022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22E5541-B6DE-45E8-BCFE-0DFC4F5740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BB78D45-289B-46AF-8CB9-E6150BEA17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DB2ADC-AF19-4574-8C10-79B5B04FCA2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51560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6359C1-C098-4BF4-A55D-782F4E606B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D343C7E-1E8B-4D38-9B81-1AA2A8978ED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A70B00-53AE-4D3F-91BE-A8D789ED98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3E8B1C-86EF-43CF-8304-249481088644}" type="datetimeFigureOut">
              <a:rPr lang="en-US" smtClean="0"/>
              <a:t>3/25/2022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6647FC7-8124-4F70-A849-B6BCC5189C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47CEBE4-50DC-47DB-B699-CCC024336C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DB2ADC-AF19-4574-8C10-79B5B04FCA2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607627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B418279-D3B8-4C6A-AB74-9DE37777127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9242322" y="997974"/>
            <a:ext cx="2349043" cy="4984956"/>
          </a:xfrm>
        </p:spPr>
        <p:txBody>
          <a:bodyPr vert="eaVert"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28F733C-9309-4197-BACA-207CDC8935C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997973"/>
            <a:ext cx="8404122" cy="4984956"/>
          </a:xfrm>
        </p:spPr>
        <p:txBody>
          <a:bodyPr vert="eaVert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6ACD4D0-5BE6-412D-B08B-5DFFD59351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3E8B1C-86EF-43CF-8304-249481088644}" type="datetimeFigureOut">
              <a:rPr lang="en-US" smtClean="0"/>
              <a:t>3/25/2022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5021651-B786-4A39-A10F-F5231D0A2C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504D2D-9379-40DE-9F45-3004BE54F1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DB2ADC-AF19-4574-8C10-79B5B04FCA2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87865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7A362AC-B59F-4AC7-B279-57DDD5336B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0635" y="922096"/>
            <a:ext cx="10691265" cy="137103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E6042DB-75BD-4EC1-B6D9-8A72EF940CA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00635" y="2293126"/>
            <a:ext cx="10691265" cy="363608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1DD1378-7C96-4079-B44C-3D86B465759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69448" y="6356350"/>
            <a:ext cx="259259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/>
                </a:solidFill>
                <a:latin typeface="+mj-lt"/>
              </a:defRPr>
            </a:lvl1pPr>
          </a:lstStyle>
          <a:p>
            <a:fld id="{2F3E8B1C-86EF-43CF-8304-249481088644}" type="datetimeFigureOut">
              <a:rPr lang="en-US" smtClean="0"/>
              <a:pPr/>
              <a:t>3/25/2022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9B6B78-577F-43F5-BAEE-BF72484C985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715383" y="6356350"/>
            <a:ext cx="453972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/>
                </a:solidFill>
                <a:latin typeface="+mj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8CC75B8-AF8F-4D8A-9B3D-D1951A64BAD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919012" y="6356350"/>
            <a:ext cx="67235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800">
                <a:solidFill>
                  <a:schemeClr val="tx1"/>
                </a:solidFill>
              </a:defRPr>
            </a:lvl1pPr>
          </a:lstStyle>
          <a:p>
            <a:fld id="{C3DB2ADC-AF19-4574-8C10-79B5B04FCA27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F64F9B95-9045-48D2-B9F3-2927E98F54AA}"/>
              </a:ext>
            </a:extLst>
          </p:cNvPr>
          <p:cNvCxnSpPr>
            <a:cxnSpLocks/>
          </p:cNvCxnSpPr>
          <p:nvPr/>
        </p:nvCxnSpPr>
        <p:spPr>
          <a:xfrm>
            <a:off x="800100" y="723900"/>
            <a:ext cx="10591800" cy="0"/>
          </a:xfrm>
          <a:prstGeom prst="line">
            <a:avLst/>
          </a:prstGeom>
          <a:ln w="444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085AA86F-6A4D-4BCB-A045-D992CDC2959B}"/>
              </a:ext>
            </a:extLst>
          </p:cNvPr>
          <p:cNvCxnSpPr>
            <a:cxnSpLocks/>
          </p:cNvCxnSpPr>
          <p:nvPr/>
        </p:nvCxnSpPr>
        <p:spPr>
          <a:xfrm>
            <a:off x="800100" y="6142781"/>
            <a:ext cx="10591800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972461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  <p:sldLayoutId id="2147483670" r:id="rId2"/>
    <p:sldLayoutId id="2147483671" r:id="rId3"/>
    <p:sldLayoutId id="2147483672" r:id="rId4"/>
    <p:sldLayoutId id="2147483662" r:id="rId5"/>
    <p:sldLayoutId id="2147483667" r:id="rId6"/>
    <p:sldLayoutId id="2147483663" r:id="rId7"/>
    <p:sldLayoutId id="2147483664" r:id="rId8"/>
    <p:sldLayoutId id="2147483665" r:id="rId9"/>
    <p:sldLayoutId id="2147483666" r:id="rId10"/>
    <p:sldLayoutId id="2147483668" r:id="rId11"/>
  </p:sldLayoutIdLst>
  <p:txStyles>
    <p:titleStyle>
      <a:lvl1pPr algn="l" defTabSz="914400" rtl="0" eaLnBrk="1" latinLnBrk="0" hangingPunct="1">
        <a:lnSpc>
          <a:spcPct val="100000"/>
        </a:lnSpc>
        <a:spcBef>
          <a:spcPct val="0"/>
        </a:spcBef>
        <a:buNone/>
        <a:defRPr sz="4000" kern="1200" cap="all" spc="30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3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3" name="Rectangle 22">
            <a:extLst>
              <a:ext uri="{FF2B5EF4-FFF2-40B4-BE49-F238E27FC236}">
                <a16:creationId xmlns:a16="http://schemas.microsoft.com/office/drawing/2014/main" id="{33E93247-6229-44AB-A550-739E971E690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72A70BE-117D-4853-9AFD-AE751D559EA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47699" y="871758"/>
            <a:ext cx="5227171" cy="3871143"/>
          </a:xfrm>
        </p:spPr>
        <p:txBody>
          <a:bodyPr>
            <a:normAutofit/>
          </a:bodyPr>
          <a:lstStyle/>
          <a:p>
            <a:r>
              <a:rPr lang="en-GB"/>
              <a:t>Sign of Autumn</a:t>
            </a:r>
            <a:br>
              <a:rPr lang="en-GB"/>
            </a:b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C0E5D61-F795-4034-860E-8F612C565E5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95325" y="4785543"/>
            <a:ext cx="4857857" cy="1005657"/>
          </a:xfrm>
        </p:spPr>
        <p:txBody>
          <a:bodyPr>
            <a:normAutofit/>
          </a:bodyPr>
          <a:lstStyle/>
          <a:p>
            <a:r>
              <a:rPr lang="en-GB"/>
              <a:t>Homework</a:t>
            </a:r>
          </a:p>
        </p:txBody>
      </p:sp>
      <p:cxnSp>
        <p:nvCxnSpPr>
          <p:cNvPr id="25" name="Straight Connector 24">
            <a:extLst>
              <a:ext uri="{FF2B5EF4-FFF2-40B4-BE49-F238E27FC236}">
                <a16:creationId xmlns:a16="http://schemas.microsoft.com/office/drawing/2014/main" id="{EE2E603F-4A95-4FE8-BB06-211DFD75DBE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800100" y="723900"/>
            <a:ext cx="4914900" cy="0"/>
          </a:xfrm>
          <a:prstGeom prst="line">
            <a:avLst/>
          </a:prstGeom>
          <a:ln w="444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>
            <a:extLst>
              <a:ext uri="{FF2B5EF4-FFF2-40B4-BE49-F238E27FC236}">
                <a16:creationId xmlns:a16="http://schemas.microsoft.com/office/drawing/2014/main" id="{D7CC41EB-2D81-4303-9171-6401B388BA3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800100" y="6134100"/>
            <a:ext cx="4914900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6" name="Picture 3" descr="My sweet forest Fontainebleau">
            <a:extLst>
              <a:ext uri="{FF2B5EF4-FFF2-40B4-BE49-F238E27FC236}">
                <a16:creationId xmlns:a16="http://schemas.microsoft.com/office/drawing/2014/main" id="{EA749AEC-D8AD-4FE3-9DE1-F4C624D02B7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2269" r="22271" b="2"/>
          <a:stretch/>
        </p:blipFill>
        <p:spPr>
          <a:xfrm>
            <a:off x="6515100" y="10"/>
            <a:ext cx="5676900" cy="6857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27664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7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7" name="Rectangle 76">
            <a:extLst>
              <a:ext uri="{FF2B5EF4-FFF2-40B4-BE49-F238E27FC236}">
                <a16:creationId xmlns:a16="http://schemas.microsoft.com/office/drawing/2014/main" id="{4F7B9026-36AD-42E4-B172-8D68F3A339B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1030" name="Picture 6" descr="Image preview">
            <a:extLst>
              <a:ext uri="{FF2B5EF4-FFF2-40B4-BE49-F238E27FC236}">
                <a16:creationId xmlns:a16="http://schemas.microsoft.com/office/drawing/2014/main" id="{2EE14BA1-9B9E-4391-9878-3E3021C746A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48" r="18013" b="-3"/>
          <a:stretch/>
        </p:blipFill>
        <p:spPr bwMode="auto">
          <a:xfrm>
            <a:off x="192528" y="115445"/>
            <a:ext cx="3793268" cy="65145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Image preview">
            <a:extLst>
              <a:ext uri="{FF2B5EF4-FFF2-40B4-BE49-F238E27FC236}">
                <a16:creationId xmlns:a16="http://schemas.microsoft.com/office/drawing/2014/main" id="{ACF1024E-FC83-4748-B635-2B26AD78001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43" r="15711" b="-3"/>
          <a:stretch/>
        </p:blipFill>
        <p:spPr bwMode="auto">
          <a:xfrm>
            <a:off x="4184538" y="115445"/>
            <a:ext cx="3822924" cy="65145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Image preview">
            <a:extLst>
              <a:ext uri="{FF2B5EF4-FFF2-40B4-BE49-F238E27FC236}">
                <a16:creationId xmlns:a16="http://schemas.microsoft.com/office/drawing/2014/main" id="{40A8BA84-4247-4461-BA42-143C4D5F063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23" r="17621" b="-3"/>
          <a:stretch/>
        </p:blipFill>
        <p:spPr bwMode="auto">
          <a:xfrm>
            <a:off x="8188032" y="171716"/>
            <a:ext cx="3799007" cy="65145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91019029"/>
      </p:ext>
    </p:extLst>
  </p:cSld>
  <p:clrMapOvr>
    <a:masterClrMapping/>
  </p:clrMapOvr>
  <p:transition spd="slow">
    <p:wip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Image preview">
            <a:extLst>
              <a:ext uri="{FF2B5EF4-FFF2-40B4-BE49-F238E27FC236}">
                <a16:creationId xmlns:a16="http://schemas.microsoft.com/office/drawing/2014/main" id="{D2994C65-55A0-4081-B5D3-46F1B426905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1499506" y="-87087"/>
            <a:ext cx="4033157" cy="53775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Image preview">
            <a:extLst>
              <a:ext uri="{FF2B5EF4-FFF2-40B4-BE49-F238E27FC236}">
                <a16:creationId xmlns:a16="http://schemas.microsoft.com/office/drawing/2014/main" id="{AB7CA7A1-01AF-44CB-BA99-1ACDBB0EE0B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6764" y="406400"/>
            <a:ext cx="4533900" cy="6045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1204188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Image preview">
            <a:extLst>
              <a:ext uri="{FF2B5EF4-FFF2-40B4-BE49-F238E27FC236}">
                <a16:creationId xmlns:a16="http://schemas.microsoft.com/office/drawing/2014/main" id="{3772A773-4B29-452B-AD21-33BF6D1E0CA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45115" y="420913"/>
            <a:ext cx="3480028" cy="58710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Image preview">
            <a:extLst>
              <a:ext uri="{FF2B5EF4-FFF2-40B4-BE49-F238E27FC236}">
                <a16:creationId xmlns:a16="http://schemas.microsoft.com/office/drawing/2014/main" id="{6847A16A-9017-4D80-8C65-14F216DA22A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2057" y="420914"/>
            <a:ext cx="3596142" cy="60161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722135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>
            <a:extLst>
              <a:ext uri="{FF2B5EF4-FFF2-40B4-BE49-F238E27FC236}">
                <a16:creationId xmlns:a16="http://schemas.microsoft.com/office/drawing/2014/main" id="{7E0CB603-FDCD-412F-821F-68C85257A2E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8342" y="366485"/>
            <a:ext cx="4139293" cy="55190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>
            <a:extLst>
              <a:ext uri="{FF2B5EF4-FFF2-40B4-BE49-F238E27FC236}">
                <a16:creationId xmlns:a16="http://schemas.microsoft.com/office/drawing/2014/main" id="{8C622E3E-437C-482B-AFF9-553396885B5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28457" y="990599"/>
            <a:ext cx="4139294" cy="55190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4320754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>
            <a:extLst>
              <a:ext uri="{FF2B5EF4-FFF2-40B4-BE49-F238E27FC236}">
                <a16:creationId xmlns:a16="http://schemas.microsoft.com/office/drawing/2014/main" id="{E6DE9090-B679-402A-8CBC-34B288F4ADC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5192" y="463851"/>
            <a:ext cx="4447723" cy="59302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>
            <a:extLst>
              <a:ext uri="{FF2B5EF4-FFF2-40B4-BE49-F238E27FC236}">
                <a16:creationId xmlns:a16="http://schemas.microsoft.com/office/drawing/2014/main" id="{8A7DD59A-3BBB-4832-ACDA-60AF72BBAFD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0" y="464456"/>
            <a:ext cx="4673600" cy="62314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0606746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5" name="Rectangle 74">
            <a:extLst>
              <a:ext uri="{FF2B5EF4-FFF2-40B4-BE49-F238E27FC236}">
                <a16:creationId xmlns:a16="http://schemas.microsoft.com/office/drawing/2014/main" id="{4F7B9026-36AD-42E4-B172-8D68F3A339B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6146" name="Picture 2">
            <a:extLst>
              <a:ext uri="{FF2B5EF4-FFF2-40B4-BE49-F238E27FC236}">
                <a16:creationId xmlns:a16="http://schemas.microsoft.com/office/drawing/2014/main" id="{8BDC5B22-D458-409D-A660-6D6134FA209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364" r="-3" b="-3"/>
          <a:stretch/>
        </p:blipFill>
        <p:spPr bwMode="auto">
          <a:xfrm>
            <a:off x="192528" y="171716"/>
            <a:ext cx="3793268" cy="65145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0" name="Picture 6">
            <a:extLst>
              <a:ext uri="{FF2B5EF4-FFF2-40B4-BE49-F238E27FC236}">
                <a16:creationId xmlns:a16="http://schemas.microsoft.com/office/drawing/2014/main" id="{5AD4C4CA-D5FB-4749-8E47-1B423069C11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572" r="12183" b="-3"/>
          <a:stretch/>
        </p:blipFill>
        <p:spPr bwMode="auto">
          <a:xfrm>
            <a:off x="4184538" y="171716"/>
            <a:ext cx="3822924" cy="65145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>
            <a:extLst>
              <a:ext uri="{FF2B5EF4-FFF2-40B4-BE49-F238E27FC236}">
                <a16:creationId xmlns:a16="http://schemas.microsoft.com/office/drawing/2014/main" id="{1C5032CE-5196-47ED-80A6-B2C0092620B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246" r="-3" b="-3"/>
          <a:stretch/>
        </p:blipFill>
        <p:spPr bwMode="auto">
          <a:xfrm>
            <a:off x="8188032" y="171716"/>
            <a:ext cx="3799007" cy="65145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8875713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5" name="Rectangle 74">
            <a:extLst>
              <a:ext uri="{FF2B5EF4-FFF2-40B4-BE49-F238E27FC236}">
                <a16:creationId xmlns:a16="http://schemas.microsoft.com/office/drawing/2014/main" id="{4F7B9026-36AD-42E4-B172-8D68F3A339B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7172" name="Picture 4">
            <a:extLst>
              <a:ext uri="{FF2B5EF4-FFF2-40B4-BE49-F238E27FC236}">
                <a16:creationId xmlns:a16="http://schemas.microsoft.com/office/drawing/2014/main" id="{155C768A-2414-4FB9-B57D-2204054FF54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086" r="9275" b="-3"/>
          <a:stretch/>
        </p:blipFill>
        <p:spPr bwMode="auto">
          <a:xfrm>
            <a:off x="192528" y="171716"/>
            <a:ext cx="3793268" cy="65145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0" name="Picture 2">
            <a:extLst>
              <a:ext uri="{FF2B5EF4-FFF2-40B4-BE49-F238E27FC236}">
                <a16:creationId xmlns:a16="http://schemas.microsoft.com/office/drawing/2014/main" id="{5024E897-B3CF-4779-ADD7-63DB25A7AD5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106" r="11648" b="-3"/>
          <a:stretch/>
        </p:blipFill>
        <p:spPr bwMode="auto">
          <a:xfrm>
            <a:off x="4184538" y="171716"/>
            <a:ext cx="3822924" cy="65145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4" name="Picture 6">
            <a:extLst>
              <a:ext uri="{FF2B5EF4-FFF2-40B4-BE49-F238E27FC236}">
                <a16:creationId xmlns:a16="http://schemas.microsoft.com/office/drawing/2014/main" id="{B8BC7AAD-676F-4EBD-B80C-F35A470FD52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2244" b="-3"/>
          <a:stretch/>
        </p:blipFill>
        <p:spPr bwMode="auto">
          <a:xfrm>
            <a:off x="8188032" y="171716"/>
            <a:ext cx="3799007" cy="65145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9826323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>
            <a:extLst>
              <a:ext uri="{FF2B5EF4-FFF2-40B4-BE49-F238E27FC236}">
                <a16:creationId xmlns:a16="http://schemas.microsoft.com/office/drawing/2014/main" id="{911B23D2-4CF6-4F1A-B0F8-AB1B20C1CB4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6594" y="321681"/>
            <a:ext cx="6913563" cy="55493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6" name="Picture 4">
            <a:extLst>
              <a:ext uri="{FF2B5EF4-FFF2-40B4-BE49-F238E27FC236}">
                <a16:creationId xmlns:a16="http://schemas.microsoft.com/office/drawing/2014/main" id="{ACF9CAE9-9088-4585-B053-C96A9CA20D0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13394" y="817530"/>
            <a:ext cx="4162012" cy="55493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1706239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5" name="Rectangle 74">
            <a:extLst>
              <a:ext uri="{FF2B5EF4-FFF2-40B4-BE49-F238E27FC236}">
                <a16:creationId xmlns:a16="http://schemas.microsoft.com/office/drawing/2014/main" id="{FABB624F-BF77-4AE1-B71D-2D681D4731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13316" name="Picture 4">
            <a:extLst>
              <a:ext uri="{FF2B5EF4-FFF2-40B4-BE49-F238E27FC236}">
                <a16:creationId xmlns:a16="http://schemas.microsoft.com/office/drawing/2014/main" id="{3D7E4C7E-4F9D-48EB-A4B1-777BE839942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263" r="1" b="13948"/>
          <a:stretch/>
        </p:blipFill>
        <p:spPr bwMode="auto">
          <a:xfrm>
            <a:off x="-1" y="10"/>
            <a:ext cx="7370057" cy="6857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14" name="Picture 2">
            <a:extLst>
              <a:ext uri="{FF2B5EF4-FFF2-40B4-BE49-F238E27FC236}">
                <a16:creationId xmlns:a16="http://schemas.microsoft.com/office/drawing/2014/main" id="{D0C7F744-9550-46CF-8BAC-F68F872023A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56" b="26986"/>
          <a:stretch/>
        </p:blipFill>
        <p:spPr bwMode="auto">
          <a:xfrm>
            <a:off x="7534656" y="1"/>
            <a:ext cx="4657344" cy="33467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18" name="Picture 6">
            <a:extLst>
              <a:ext uri="{FF2B5EF4-FFF2-40B4-BE49-F238E27FC236}">
                <a16:creationId xmlns:a16="http://schemas.microsoft.com/office/drawing/2014/main" id="{8F5E2ECE-5897-40D6-8D30-69676BA7829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278" r="10228" b="3"/>
          <a:stretch/>
        </p:blipFill>
        <p:spPr bwMode="auto">
          <a:xfrm>
            <a:off x="7534654" y="3511296"/>
            <a:ext cx="4657346" cy="33467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7827066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>
            <a:extLst>
              <a:ext uri="{FF2B5EF4-FFF2-40B4-BE49-F238E27FC236}">
                <a16:creationId xmlns:a16="http://schemas.microsoft.com/office/drawing/2014/main" id="{841F7CBE-8DF8-4E39-96E7-D6165D61DA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9535" y="319313"/>
            <a:ext cx="4803322" cy="64044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2" name="Picture 6">
            <a:extLst>
              <a:ext uri="{FF2B5EF4-FFF2-40B4-BE49-F238E27FC236}">
                <a16:creationId xmlns:a16="http://schemas.microsoft.com/office/drawing/2014/main" id="{27034119-9233-41B7-BF6F-698E2DBE1BF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3697" y="319313"/>
            <a:ext cx="4546532" cy="60940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5713203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>
            <a:extLst>
              <a:ext uri="{FF2B5EF4-FFF2-40B4-BE49-F238E27FC236}">
                <a16:creationId xmlns:a16="http://schemas.microsoft.com/office/drawing/2014/main" id="{68FD70E9-FDA8-4AC4-A3A1-EE2D342D2E9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2800" y="427566"/>
            <a:ext cx="4502150" cy="60028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4" name="Picture 4">
            <a:extLst>
              <a:ext uri="{FF2B5EF4-FFF2-40B4-BE49-F238E27FC236}">
                <a16:creationId xmlns:a16="http://schemas.microsoft.com/office/drawing/2014/main" id="{78F54C8D-D94F-4121-8749-FF1F40B652B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4684" y="183847"/>
            <a:ext cx="4867729" cy="64903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1776390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>
            <a:extLst>
              <a:ext uri="{FF2B5EF4-FFF2-40B4-BE49-F238E27FC236}">
                <a16:creationId xmlns:a16="http://schemas.microsoft.com/office/drawing/2014/main" id="{1BC681FB-B63B-48B7-9F62-B0432AA3927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514" y="439057"/>
            <a:ext cx="6492421" cy="48693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8" name="Picture 4">
            <a:extLst>
              <a:ext uri="{FF2B5EF4-FFF2-40B4-BE49-F238E27FC236}">
                <a16:creationId xmlns:a16="http://schemas.microsoft.com/office/drawing/2014/main" id="{7257145A-F3A3-4DDD-9A25-F51F731C795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47164" y="301837"/>
            <a:ext cx="4654551" cy="62543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0491333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1" name="Straight Connector 70">
            <a:extLst>
              <a:ext uri="{FF2B5EF4-FFF2-40B4-BE49-F238E27FC236}">
                <a16:creationId xmlns:a16="http://schemas.microsoft.com/office/drawing/2014/main" id="{F64F9B95-9045-48D2-B9F3-2927E98F54A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800100" y="723900"/>
            <a:ext cx="10591800" cy="0"/>
          </a:xfrm>
          <a:prstGeom prst="line">
            <a:avLst/>
          </a:prstGeom>
          <a:ln w="444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Straight Connector 72">
            <a:extLst>
              <a:ext uri="{FF2B5EF4-FFF2-40B4-BE49-F238E27FC236}">
                <a16:creationId xmlns:a16="http://schemas.microsoft.com/office/drawing/2014/main" id="{085AA86F-6A4D-4BCB-A045-D992CDC2959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800100" y="6142781"/>
            <a:ext cx="10591800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 useBgFill="1">
        <p:nvSpPr>
          <p:cNvPr id="75" name="Rectangle 74">
            <a:extLst>
              <a:ext uri="{FF2B5EF4-FFF2-40B4-BE49-F238E27FC236}">
                <a16:creationId xmlns:a16="http://schemas.microsoft.com/office/drawing/2014/main" id="{60E52DF2-6802-459B-AC2A-AF976DEB1DA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A0B267EB-F4D6-477D-A4B7-04D52F3C8039}"/>
              </a:ext>
            </a:extLst>
          </p:cNvPr>
          <p:cNvSpPr txBox="1"/>
          <p:nvPr/>
        </p:nvSpPr>
        <p:spPr>
          <a:xfrm>
            <a:off x="8002184" y="2386295"/>
            <a:ext cx="3730839" cy="356915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2800" cap="all" spc="30">
                <a:latin typeface="+mj-lt"/>
                <a:ea typeface="+mj-ea"/>
                <a:cs typeface="+mj-cs"/>
              </a:rPr>
              <a:t>Hedgehog hibernation home</a:t>
            </a:r>
          </a:p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endParaRPr lang="en-US" sz="2800" cap="all" spc="30">
              <a:latin typeface="+mj-lt"/>
              <a:ea typeface="+mj-ea"/>
              <a:cs typeface="+mj-cs"/>
            </a:endParaRPr>
          </a:p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2800" cap="all" spc="30">
                <a:latin typeface="+mj-lt"/>
                <a:ea typeface="+mj-ea"/>
                <a:cs typeface="+mj-cs"/>
              </a:rPr>
              <a:t>Misty helped get the home ready for hedgehogs to hibernate during the winter.</a:t>
            </a:r>
          </a:p>
        </p:txBody>
      </p:sp>
      <p:pic>
        <p:nvPicPr>
          <p:cNvPr id="12290" name="Picture 2">
            <a:extLst>
              <a:ext uri="{FF2B5EF4-FFF2-40B4-BE49-F238E27FC236}">
                <a16:creationId xmlns:a16="http://schemas.microsoft.com/office/drawing/2014/main" id="{218E7B98-257C-4A51-ADDE-E54F15BB397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1" b="29740"/>
          <a:stretch/>
        </p:blipFill>
        <p:spPr bwMode="auto">
          <a:xfrm>
            <a:off x="20" y="10"/>
            <a:ext cx="7320707" cy="68579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77" name="Straight Connector 76">
            <a:extLst>
              <a:ext uri="{FF2B5EF4-FFF2-40B4-BE49-F238E27FC236}">
                <a16:creationId xmlns:a16="http://schemas.microsoft.com/office/drawing/2014/main" id="{EE2E603F-4A95-4FE8-BB06-211DFD75DBE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8115300" y="723900"/>
            <a:ext cx="1638300" cy="0"/>
          </a:xfrm>
          <a:prstGeom prst="line">
            <a:avLst/>
          </a:prstGeom>
          <a:ln w="444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0953286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21001191"/>
      </p:ext>
    </p:extLst>
  </p:cSld>
  <p:clrMapOvr>
    <a:masterClrMapping/>
  </p:clrMapOvr>
</p:sld>
</file>

<file path=ppt/theme/theme1.xml><?xml version="1.0" encoding="utf-8"?>
<a:theme xmlns:a="http://schemas.openxmlformats.org/drawingml/2006/main" name="ChronicleVTI">
  <a:themeElements>
    <a:clrScheme name="AnalogousFromDarkSeedLeftStep">
      <a:dk1>
        <a:srgbClr val="000000"/>
      </a:dk1>
      <a:lt1>
        <a:srgbClr val="FFFFFF"/>
      </a:lt1>
      <a:dk2>
        <a:srgbClr val="31231C"/>
      </a:dk2>
      <a:lt2>
        <a:srgbClr val="F2F0F3"/>
      </a:lt2>
      <a:accent1>
        <a:srgbClr val="61B520"/>
      </a:accent1>
      <a:accent2>
        <a:srgbClr val="94AB13"/>
      </a:accent2>
      <a:accent3>
        <a:srgbClr val="C69A23"/>
      </a:accent3>
      <a:accent4>
        <a:srgbClr val="D55317"/>
      </a:accent4>
      <a:accent5>
        <a:srgbClr val="E7293C"/>
      </a:accent5>
      <a:accent6>
        <a:srgbClr val="D51779"/>
      </a:accent6>
      <a:hlink>
        <a:srgbClr val="C04B42"/>
      </a:hlink>
      <a:folHlink>
        <a:srgbClr val="7F7F7F"/>
      </a:folHlink>
    </a:clrScheme>
    <a:fontScheme name="Univers Calisto">
      <a:majorFont>
        <a:latin typeface="Univers Condensed"/>
        <a:ea typeface=""/>
        <a:cs typeface=""/>
      </a:majorFont>
      <a:minorFont>
        <a:latin typeface="Calisto M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hronicleVTI" id="{508E4D90-5116-4BF0-876B-3F422DD1F65F}" vid="{AA21DC3D-92A8-43A4-8358-ED428371CD55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4495</TotalTime>
  <Words>22</Words>
  <Application>Microsoft Office PowerPoint</Application>
  <PresentationFormat>Widescreen</PresentationFormat>
  <Paragraphs>5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9" baseType="lpstr">
      <vt:lpstr>Arial</vt:lpstr>
      <vt:lpstr>Calisto MT</vt:lpstr>
      <vt:lpstr>Univers Condensed</vt:lpstr>
      <vt:lpstr>ChronicleVTI</vt:lpstr>
      <vt:lpstr>Sign of Autumn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Sign of Autumn </dc:title>
  <dc:creator>Hariette Bradley</dc:creator>
  <cp:lastModifiedBy>Hariette Bradley</cp:lastModifiedBy>
  <cp:revision>3</cp:revision>
  <cp:lastPrinted>2022-03-25T15:26:48Z</cp:lastPrinted>
  <dcterms:created xsi:type="dcterms:W3CDTF">2021-11-09T09:34:08Z</dcterms:created>
  <dcterms:modified xsi:type="dcterms:W3CDTF">2022-03-28T17:44:16Z</dcterms:modified>
</cp:coreProperties>
</file>